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6.xml" ContentType="application/vnd.openxmlformats-officedocument.presentationml.tags+xml"/>
  <Override PartName="/ppt/notesSlides/notesSlide9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7" r:id="rId21"/>
    <p:sldId id="332" r:id="rId22"/>
    <p:sldId id="286" r:id="rId23"/>
    <p:sldId id="334" r:id="rId24"/>
    <p:sldId id="335" r:id="rId25"/>
    <p:sldId id="336" r:id="rId26"/>
    <p:sldId id="337" r:id="rId27"/>
    <p:sldId id="333" r:id="rId28"/>
    <p:sldId id="341" r:id="rId29"/>
    <p:sldId id="292" r:id="rId30"/>
    <p:sldId id="342" r:id="rId31"/>
    <p:sldId id="290" r:id="rId32"/>
    <p:sldId id="378" r:id="rId33"/>
    <p:sldId id="374" r:id="rId34"/>
    <p:sldId id="352" r:id="rId35"/>
    <p:sldId id="407" r:id="rId36"/>
    <p:sldId id="383" r:id="rId37"/>
    <p:sldId id="349" r:id="rId38"/>
    <p:sldId id="385" r:id="rId39"/>
    <p:sldId id="384" r:id="rId40"/>
    <p:sldId id="386" r:id="rId41"/>
    <p:sldId id="380" r:id="rId42"/>
    <p:sldId id="381" r:id="rId43"/>
    <p:sldId id="382" r:id="rId44"/>
    <p:sldId id="379" r:id="rId45"/>
    <p:sldId id="368" r:id="rId46"/>
    <p:sldId id="369" r:id="rId47"/>
    <p:sldId id="389" r:id="rId48"/>
    <p:sldId id="387" r:id="rId49"/>
    <p:sldId id="388" r:id="rId50"/>
    <p:sldId id="350" r:id="rId51"/>
    <p:sldId id="399" r:id="rId52"/>
    <p:sldId id="351" r:id="rId53"/>
    <p:sldId id="390" r:id="rId54"/>
    <p:sldId id="391" r:id="rId55"/>
    <p:sldId id="370" r:id="rId56"/>
    <p:sldId id="371" r:id="rId57"/>
    <p:sldId id="400" r:id="rId58"/>
    <p:sldId id="401" r:id="rId59"/>
    <p:sldId id="353" r:id="rId60"/>
    <p:sldId id="408" r:id="rId61"/>
    <p:sldId id="409" r:id="rId62"/>
    <p:sldId id="402" r:id="rId63"/>
    <p:sldId id="354" r:id="rId64"/>
    <p:sldId id="404" r:id="rId65"/>
    <p:sldId id="405" r:id="rId66"/>
    <p:sldId id="355" r:id="rId67"/>
    <p:sldId id="403" r:id="rId68"/>
    <p:sldId id="358" r:id="rId69"/>
    <p:sldId id="356" r:id="rId70"/>
    <p:sldId id="376" r:id="rId71"/>
    <p:sldId id="357" r:id="rId72"/>
    <p:sldId id="410" r:id="rId73"/>
    <p:sldId id="377" r:id="rId74"/>
    <p:sldId id="360" r:id="rId75"/>
    <p:sldId id="361" r:id="rId76"/>
    <p:sldId id="373" r:id="rId77"/>
    <p:sldId id="362" r:id="rId78"/>
    <p:sldId id="359" r:id="rId79"/>
    <p:sldId id="367" r:id="rId80"/>
    <p:sldId id="392" r:id="rId81"/>
    <p:sldId id="393" r:id="rId82"/>
    <p:sldId id="394" r:id="rId83"/>
    <p:sldId id="395" r:id="rId84"/>
    <p:sldId id="396" r:id="rId85"/>
    <p:sldId id="397" r:id="rId86"/>
    <p:sldId id="363" r:id="rId87"/>
    <p:sldId id="364" r:id="rId88"/>
    <p:sldId id="366" r:id="rId89"/>
    <p:sldId id="365" r:id="rId90"/>
    <p:sldId id="398" r:id="rId91"/>
    <p:sldId id="406" r:id="rId92"/>
    <p:sldId id="34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Design Goals" id="{584B9881-FB0F-C741-8681-35BF871646D2}">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Carrier Stage"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Broadway Fork" id="{982CBAD7-D1C7-2D49-8AA5-A6D94EEE6D38}">
          <p14:sldIdLst>
            <p14:sldId id="290"/>
          </p14:sldIdLst>
        </p14:section>
        <p14:section name="Broadway and Rabbit in Anger: Act I" id="{7A791DCB-134A-1C4E-8EC3-2CAEBA1C8C7E}">
          <p14:sldIdLst>
            <p14:sldId id="378"/>
            <p14:sldId id="374"/>
          </p14:sldIdLst>
        </p14:section>
        <p14:section name="Act: The Pooling" id="{710AC005-79AE-DC44-B3DF-E9832A9F0803}">
          <p14:sldIdLst>
            <p14:sldId id="352"/>
            <p14:sldId id="407"/>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8"/>
            <p14:sldId id="409"/>
            <p14:sldId id="402"/>
            <p14:sldId id="354"/>
            <p14:sldId id="404"/>
            <p14:sldId id="405"/>
            <p14:sldId id="355"/>
            <p14:sldId id="403"/>
            <p14:sldId id="358"/>
          </p14:sldIdLst>
        </p14:section>
        <p14:section name="Act III: The Processing" id="{ACAA4867-B678-2A42-A642-98B1DB2E1118}">
          <p14:sldIdLst>
            <p14:sldId id="356"/>
            <p14:sldId id="376"/>
            <p14:sldId id="357"/>
            <p14:sldId id="410"/>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 id="406"/>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7"/>
    <p:restoredTop sz="70621"/>
  </p:normalViewPr>
  <p:slideViewPr>
    <p:cSldViewPr snapToGrid="0">
      <p:cViewPr varScale="1">
        <p:scale>
          <a:sx n="108" d="100"/>
          <a:sy n="108" d="100"/>
        </p:scale>
        <p:origin x="936" y="184"/>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Broadway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 only started working in Elixir professionally a couple of years ago, so I'm excited to make it to my first Elixir Conf.</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how you get a chart like this showing your Rabbit connections</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003465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465988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484791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11426278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fresh start is built around Broadway and Rabbit. Broadway completely new to use. We already had limited use of Rabbit in our stack, but this project was going to really force us to learn how Rabbit works.</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project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Concurrent Data Processing in 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0872944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9456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5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7.sv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6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1.svg"/></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8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12.svg"/><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4.jp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15.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pPr indent="-228600">
              <a:buFont typeface="Arial" panose="020B0604020202020204" pitchFamily="34" charset="0"/>
              <a:buChar char="•"/>
            </a:pPr>
            <a:r>
              <a:rPr lang="en-US" sz="2000" dirty="0"/>
              <a:t>@</a:t>
            </a:r>
            <a:r>
              <a:rPr lang="en-US" sz="2000" dirty="0" err="1"/>
              <a:t>brianmeeker@hachyderm.io</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fontScale="90000"/>
          </a:bodyPr>
          <a:lstStyle/>
          <a:p>
            <a:r>
              <a:rPr lang="en-US" sz="5200" dirty="0"/>
              <a:t>Broadway Message Weights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line&#10;&#10;Description automatically generated with medium confidence">
            <a:extLst>
              <a:ext uri="{FF2B5EF4-FFF2-40B4-BE49-F238E27FC236}">
                <a16:creationId xmlns:a16="http://schemas.microsoft.com/office/drawing/2014/main" id="{5C612A91-D528-7B48-550C-58B936488F61}"/>
              </a:ext>
            </a:extLst>
          </p:cNvPr>
          <p:cNvPicPr>
            <a:picLocks noGrp="1" noChangeAspect="1"/>
          </p:cNvPicPr>
          <p:nvPr>
            <p:ph idx="1"/>
          </p:nvPr>
        </p:nvPicPr>
        <p:blipFill>
          <a:blip r:embed="rId3"/>
          <a:stretch>
            <a:fillRect/>
          </a:stretch>
        </p:blipFill>
        <p:spPr>
          <a:xfrm>
            <a:off x="1425383" y="-10268"/>
            <a:ext cx="9773048" cy="6878535"/>
          </a:xfrm>
        </p:spPr>
      </p:pic>
    </p:spTree>
    <p:extLst>
      <p:ext uri="{BB962C8B-B14F-4D97-AF65-F5344CB8AC3E}">
        <p14:creationId xmlns:p14="http://schemas.microsoft.com/office/powerpoint/2010/main" val="278355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a line&#10;&#10;Description automatically generated">
            <a:extLst>
              <a:ext uri="{FF2B5EF4-FFF2-40B4-BE49-F238E27FC236}">
                <a16:creationId xmlns:a16="http://schemas.microsoft.com/office/drawing/2014/main" id="{FEEDDD1C-789D-AA07-90BE-C6E74F30F213}"/>
              </a:ext>
            </a:extLst>
          </p:cNvPr>
          <p:cNvPicPr>
            <a:picLocks noGrp="1" noChangeAspect="1"/>
          </p:cNvPicPr>
          <p:nvPr>
            <p:ph idx="1"/>
          </p:nvPr>
        </p:nvPicPr>
        <p:blipFill>
          <a:blip r:embed="rId3"/>
          <a:stretch>
            <a:fillRect/>
          </a:stretch>
        </p:blipFill>
        <p:spPr>
          <a:xfrm>
            <a:off x="0" y="945652"/>
            <a:ext cx="12204594" cy="4966695"/>
          </a:xfrm>
        </p:spPr>
      </p:pic>
    </p:spTree>
    <p:extLst>
      <p:ext uri="{BB962C8B-B14F-4D97-AF65-F5344CB8AC3E}">
        <p14:creationId xmlns:p14="http://schemas.microsoft.com/office/powerpoint/2010/main" val="1883265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graph&#10;&#10;Description automatically generated">
            <a:extLst>
              <a:ext uri="{FF2B5EF4-FFF2-40B4-BE49-F238E27FC236}">
                <a16:creationId xmlns:a16="http://schemas.microsoft.com/office/drawing/2014/main" id="{7D8F14F8-9F70-290B-156A-BF1C0C6C9C78}"/>
              </a:ext>
            </a:extLst>
          </p:cNvPr>
          <p:cNvPicPr>
            <a:picLocks noGrp="1" noChangeAspect="1"/>
          </p:cNvPicPr>
          <p:nvPr>
            <p:ph idx="1"/>
          </p:nvPr>
        </p:nvPicPr>
        <p:blipFill>
          <a:blip r:embed="rId3"/>
          <a:stretch>
            <a:fillRect/>
          </a:stretch>
        </p:blipFill>
        <p:spPr>
          <a:xfrm>
            <a:off x="0" y="1531535"/>
            <a:ext cx="12219134" cy="3794929"/>
          </a:xfrm>
        </p:spPr>
      </p:pic>
    </p:spTree>
    <p:extLst>
      <p:ext uri="{BB962C8B-B14F-4D97-AF65-F5344CB8AC3E}">
        <p14:creationId xmlns:p14="http://schemas.microsoft.com/office/powerpoint/2010/main" val="3635207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n a black background&#10;&#10;Description automatically generated">
            <a:extLst>
              <a:ext uri="{FF2B5EF4-FFF2-40B4-BE49-F238E27FC236}">
                <a16:creationId xmlns:a16="http://schemas.microsoft.com/office/drawing/2014/main" id="{AB360B29-6FE8-7549-B2BC-8C766427E35E}"/>
              </a:ext>
            </a:extLst>
          </p:cNvPr>
          <p:cNvPicPr>
            <a:picLocks noGrp="1" noChangeAspect="1"/>
          </p:cNvPicPr>
          <p:nvPr>
            <p:ph idx="1"/>
          </p:nvPr>
        </p:nvPicPr>
        <p:blipFill>
          <a:blip r:embed="rId3"/>
          <a:stretch>
            <a:fillRect/>
          </a:stretch>
        </p:blipFill>
        <p:spPr>
          <a:xfrm>
            <a:off x="-8689" y="1645104"/>
            <a:ext cx="12209377" cy="3567791"/>
          </a:xfrm>
        </p:spPr>
      </p:pic>
    </p:spTree>
    <p:extLst>
      <p:ext uri="{BB962C8B-B14F-4D97-AF65-F5344CB8AC3E}">
        <p14:creationId xmlns:p14="http://schemas.microsoft.com/office/powerpoint/2010/main" val="30485297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4"/>
          <a:stretch>
            <a:fillRect/>
          </a:stretch>
        </p:blipFill>
        <p:spPr>
          <a:xfrm>
            <a:off x="7450556" y="2614532"/>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2216" y="1701609"/>
            <a:ext cx="4662259" cy="3108173"/>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ABEC5-B137-1C02-7339-45B6A2A6A8C7}"/>
              </a:ext>
            </a:extLst>
          </p:cNvPr>
          <p:cNvSpPr>
            <a:spLocks noGrp="1"/>
          </p:cNvSpPr>
          <p:nvPr>
            <p:ph type="title"/>
          </p:nvPr>
        </p:nvSpPr>
        <p:spPr/>
        <p:txBody>
          <a:bodyPr/>
          <a:lstStyle/>
          <a:p>
            <a:r>
              <a:rPr lang="en-US"/>
              <a:t>Our Team</a:t>
            </a:r>
            <a:endParaRPr lang="en-US" dirty="0"/>
          </a:p>
        </p:txBody>
      </p:sp>
      <p:pic>
        <p:nvPicPr>
          <p:cNvPr id="5" name="Content Placeholder 4" descr="A person smiling with glasses&#10;&#10;Description automatically generated">
            <a:extLst>
              <a:ext uri="{FF2B5EF4-FFF2-40B4-BE49-F238E27FC236}">
                <a16:creationId xmlns:a16="http://schemas.microsoft.com/office/drawing/2014/main" id="{89201B59-C591-9072-6F32-9BFB879AB214}"/>
              </a:ext>
            </a:extLst>
          </p:cNvPr>
          <p:cNvPicPr>
            <a:picLocks noGrp="1" noChangeAspect="1"/>
          </p:cNvPicPr>
          <p:nvPr>
            <p:ph idx="1"/>
          </p:nvPr>
        </p:nvPicPr>
        <p:blipFill>
          <a:blip r:embed="rId3"/>
          <a:stretch>
            <a:fillRect/>
          </a:stretch>
        </p:blipFill>
        <p:spPr>
          <a:xfrm>
            <a:off x="2899297" y="2529220"/>
            <a:ext cx="2921000" cy="2921000"/>
          </a:xfrm>
        </p:spPr>
      </p:pic>
      <p:pic>
        <p:nvPicPr>
          <p:cNvPr id="7" name="Picture 6" descr="A person with his mouth open&#10;&#10;Description automatically generated">
            <a:extLst>
              <a:ext uri="{FF2B5EF4-FFF2-40B4-BE49-F238E27FC236}">
                <a16:creationId xmlns:a16="http://schemas.microsoft.com/office/drawing/2014/main" id="{111F9559-9F91-AC35-BCF1-DF3332870E33}"/>
              </a:ext>
            </a:extLst>
          </p:cNvPr>
          <p:cNvPicPr>
            <a:picLocks noChangeAspect="1"/>
          </p:cNvPicPr>
          <p:nvPr/>
        </p:nvPicPr>
        <p:blipFill rotWithShape="1">
          <a:blip r:embed="rId4"/>
          <a:srcRect l="34336"/>
          <a:stretch/>
        </p:blipFill>
        <p:spPr>
          <a:xfrm>
            <a:off x="6534670" y="1690688"/>
            <a:ext cx="5103673" cy="4369100"/>
          </a:xfrm>
          <a:prstGeom prst="rect">
            <a:avLst/>
          </a:prstGeom>
        </p:spPr>
      </p:pic>
    </p:spTree>
    <p:extLst>
      <p:ext uri="{BB962C8B-B14F-4D97-AF65-F5344CB8AC3E}">
        <p14:creationId xmlns:p14="http://schemas.microsoft.com/office/powerpoint/2010/main" val="74123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31354</TotalTime>
  <Words>8720</Words>
  <Application>Microsoft Macintosh PowerPoint</Application>
  <PresentationFormat>Widescreen</PresentationFormat>
  <Paragraphs>448</Paragraphs>
  <Slides>92</Slides>
  <Notes>92</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92</vt:i4>
      </vt:variant>
    </vt:vector>
  </HeadingPairs>
  <TitlesOfParts>
    <vt:vector size="96"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PowerPoint Presentation</vt:lpstr>
      <vt:lpstr>Super Collider</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Broadway Message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82</cp:revision>
  <cp:lastPrinted>2024-04-22T20:46:14Z</cp:lastPrinted>
  <dcterms:created xsi:type="dcterms:W3CDTF">2024-04-20T18:14:37Z</dcterms:created>
  <dcterms:modified xsi:type="dcterms:W3CDTF">2024-08-27T18:42:30Z</dcterms:modified>
</cp:coreProperties>
</file>